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9" r:id="rId5"/>
    <p:sldId id="258" r:id="rId6"/>
    <p:sldId id="264" r:id="rId7"/>
    <p:sldId id="261" r:id="rId8"/>
    <p:sldId id="260" r:id="rId9"/>
    <p:sldId id="265" r:id="rId10"/>
    <p:sldId id="262" r:id="rId11"/>
    <p:sldId id="267" r:id="rId12"/>
    <p:sldId id="268" r:id="rId13"/>
    <p:sldId id="263"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98" autoAdjust="0"/>
    <p:restoredTop sz="86477" autoAdjust="0"/>
  </p:normalViewPr>
  <p:slideViewPr>
    <p:cSldViewPr>
      <p:cViewPr varScale="1">
        <p:scale>
          <a:sx n="106" d="100"/>
          <a:sy n="106" d="100"/>
        </p:scale>
        <p:origin x="120" y="138"/>
      </p:cViewPr>
      <p:guideLst>
        <p:guide orient="horz" pos="2160"/>
        <p:guide pos="2880"/>
      </p:guideLst>
    </p:cSldViewPr>
  </p:slideViewPr>
  <p:outlineViewPr>
    <p:cViewPr>
      <p:scale>
        <a:sx n="33" d="100"/>
        <a:sy n="33" d="100"/>
      </p:scale>
      <p:origin x="0" y="492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3FCAC8-7212-4C32-9314-701BDF1007DC}"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327954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3FCAC8-7212-4C32-9314-701BDF1007DC}"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389663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3FCAC8-7212-4C32-9314-701BDF1007DC}"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2598512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3FCAC8-7212-4C32-9314-701BDF1007DC}"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284584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43FCAC8-7212-4C32-9314-701BDF1007DC}"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345491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3FCAC8-7212-4C32-9314-701BDF1007DC}"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232139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3FCAC8-7212-4C32-9314-701BDF1007DC}" type="datetimeFigureOut">
              <a:rPr lang="it-IT" smtClean="0"/>
              <a:t>28/03/2016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138092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43FCAC8-7212-4C32-9314-701BDF1007DC}" type="datetimeFigureOut">
              <a:rPr lang="it-IT" smtClean="0"/>
              <a:t>28/03/2016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855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3FCAC8-7212-4C32-9314-701BDF1007DC}" type="datetimeFigureOut">
              <a:rPr lang="it-IT" smtClean="0"/>
              <a:t>28/03/2016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294233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3FCAC8-7212-4C32-9314-701BDF1007DC}"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7164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3FCAC8-7212-4C32-9314-701BDF1007DC}"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171044-A9FB-4A24-8C7D-C18BEF83FA85}" type="slidenum">
              <a:rPr lang="it-IT" smtClean="0"/>
              <a:t>‹N›</a:t>
            </a:fld>
            <a:endParaRPr lang="it-IT"/>
          </a:p>
        </p:txBody>
      </p:sp>
    </p:spTree>
    <p:extLst>
      <p:ext uri="{BB962C8B-B14F-4D97-AF65-F5344CB8AC3E}">
        <p14:creationId xmlns:p14="http://schemas.microsoft.com/office/powerpoint/2010/main" val="253829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FCAC8-7212-4C32-9314-701BDF1007DC}" type="datetimeFigureOut">
              <a:rPr lang="it-IT" smtClean="0"/>
              <a:t>28/03/2016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71044-A9FB-4A24-8C7D-C18BEF83FA85}" type="slidenum">
              <a:rPr lang="it-IT" smtClean="0"/>
              <a:t>‹N›</a:t>
            </a:fld>
            <a:endParaRPr lang="it-IT"/>
          </a:p>
        </p:txBody>
      </p:sp>
    </p:spTree>
    <p:extLst>
      <p:ext uri="{BB962C8B-B14F-4D97-AF65-F5344CB8AC3E}">
        <p14:creationId xmlns:p14="http://schemas.microsoft.com/office/powerpoint/2010/main" val="121532932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effectLst>
                  <a:outerShdw blurRad="38100" dist="38100" dir="2700000" algn="tl">
                    <a:srgbClr val="000000">
                      <a:alpha val="43137"/>
                    </a:srgbClr>
                  </a:outerShdw>
                </a:effectLst>
              </a:rPr>
              <a:t>«Io vado a prepararvi un posto»</a:t>
            </a:r>
            <a:r>
              <a:rPr lang="it-IT" i="1" dirty="0" smtClean="0"/>
              <a:t/>
            </a:r>
            <a:br>
              <a:rPr lang="it-IT" i="1" dirty="0" smtClean="0"/>
            </a:br>
            <a:r>
              <a:rPr lang="it-IT" sz="3200" i="1" dirty="0" smtClean="0"/>
              <a:t>(</a:t>
            </a:r>
            <a:r>
              <a:rPr lang="it-IT" sz="3200" i="1" dirty="0" err="1" smtClean="0"/>
              <a:t>Gv</a:t>
            </a:r>
            <a:r>
              <a:rPr lang="it-IT" sz="3200" i="1" dirty="0" smtClean="0"/>
              <a:t> 14,2c)</a:t>
            </a:r>
            <a:endParaRPr lang="it-IT" sz="3200" i="1" dirty="0"/>
          </a:p>
        </p:txBody>
      </p:sp>
      <p:sp>
        <p:nvSpPr>
          <p:cNvPr id="3" name="Sottotitolo 2"/>
          <p:cNvSpPr>
            <a:spLocks noGrp="1"/>
          </p:cNvSpPr>
          <p:nvPr>
            <p:ph type="subTitle" idx="1"/>
          </p:nvPr>
        </p:nvSpPr>
        <p:spPr/>
        <p:txBody>
          <a:bodyPr/>
          <a:lstStyle/>
          <a:p>
            <a:r>
              <a:rPr lang="it-IT" dirty="0" smtClean="0"/>
              <a:t>La vita eterna secondo la visione cristiana.</a:t>
            </a:r>
          </a:p>
          <a:p>
            <a:endParaRPr lang="it-IT" dirty="0"/>
          </a:p>
        </p:txBody>
      </p:sp>
    </p:spTree>
    <p:extLst>
      <p:ext uri="{BB962C8B-B14F-4D97-AF65-F5344CB8AC3E}">
        <p14:creationId xmlns:p14="http://schemas.microsoft.com/office/powerpoint/2010/main" val="3641602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340768"/>
            <a:ext cx="6264696" cy="5184576"/>
          </a:xfrm>
          <a:prstGeom prst="rect">
            <a:avLst/>
          </a:prstGeom>
        </p:spPr>
      </p:pic>
      <p:sp>
        <p:nvSpPr>
          <p:cNvPr id="3" name="Titolo 2"/>
          <p:cNvSpPr>
            <a:spLocks noGrp="1"/>
          </p:cNvSpPr>
          <p:nvPr>
            <p:ph type="title"/>
          </p:nvPr>
        </p:nvSpPr>
        <p:spPr>
          <a:xfrm>
            <a:off x="611560" y="260648"/>
            <a:ext cx="8229600" cy="1143000"/>
          </a:xfrm>
        </p:spPr>
        <p:txBody>
          <a:bodyPr/>
          <a:lstStyle/>
          <a:p>
            <a:r>
              <a:rPr lang="it-IT" dirty="0" smtClean="0"/>
              <a:t>Il paradiso….</a:t>
            </a:r>
            <a:endParaRPr lang="it-IT" dirty="0"/>
          </a:p>
        </p:txBody>
      </p:sp>
    </p:spTree>
    <p:extLst>
      <p:ext uri="{BB962C8B-B14F-4D97-AF65-F5344CB8AC3E}">
        <p14:creationId xmlns:p14="http://schemas.microsoft.com/office/powerpoint/2010/main" val="237846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Purgatorio…</a:t>
            </a:r>
            <a:endParaRPr lang="it-IT"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412776"/>
            <a:ext cx="5904656" cy="4896544"/>
          </a:xfrm>
        </p:spPr>
      </p:pic>
    </p:spTree>
    <p:extLst>
      <p:ext uri="{BB962C8B-B14F-4D97-AF65-F5344CB8AC3E}">
        <p14:creationId xmlns:p14="http://schemas.microsoft.com/office/powerpoint/2010/main" val="3886083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L’Inferno…</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364" y="1600200"/>
            <a:ext cx="7543271" cy="4525963"/>
          </a:xfrm>
        </p:spPr>
      </p:pic>
    </p:spTree>
    <p:extLst>
      <p:ext uri="{BB962C8B-B14F-4D97-AF65-F5344CB8AC3E}">
        <p14:creationId xmlns:p14="http://schemas.microsoft.com/office/powerpoint/2010/main" val="152051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 il giudizio di Dio sarà un giudizio di </a:t>
            </a:r>
            <a:r>
              <a:rPr lang="it-IT" sz="6000" i="1" dirty="0" smtClean="0">
                <a:solidFill>
                  <a:srgbClr val="FFFF00"/>
                </a:solidFill>
                <a:latin typeface="Aparajita" pitchFamily="34" charset="0"/>
                <a:cs typeface="Aparajita" pitchFamily="34" charset="0"/>
              </a:rPr>
              <a:t>misericordia</a:t>
            </a:r>
            <a:r>
              <a:rPr lang="it-IT" dirty="0" smtClean="0"/>
              <a:t>… </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484784"/>
            <a:ext cx="4032448" cy="5184576"/>
          </a:xfrm>
        </p:spPr>
      </p:pic>
    </p:spTree>
    <p:extLst>
      <p:ext uri="{BB962C8B-B14F-4D97-AF65-F5344CB8AC3E}">
        <p14:creationId xmlns:p14="http://schemas.microsoft.com/office/powerpoint/2010/main" val="405252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pPr algn="just"/>
            <a:r>
              <a:rPr lang="it-IT" dirty="0" smtClean="0"/>
              <a:t>La nostra vita è un cammino che ci porta all’incontro con Dio… sta a noi decidere quale via seguire!</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2348880"/>
            <a:ext cx="8029575" cy="3838575"/>
          </a:xfrm>
        </p:spPr>
      </p:pic>
    </p:spTree>
    <p:extLst>
      <p:ext uri="{BB962C8B-B14F-4D97-AF65-F5344CB8AC3E}">
        <p14:creationId xmlns:p14="http://schemas.microsoft.com/office/powerpoint/2010/main" val="48059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755576" y="1600200"/>
            <a:ext cx="7474024" cy="4525963"/>
          </a:xfrm>
        </p:spPr>
        <p:txBody>
          <a:bodyPr/>
          <a:lstStyle/>
          <a:p>
            <a:pPr algn="just"/>
            <a:r>
              <a:rPr lang="it-IT" dirty="0" smtClean="0"/>
              <a:t>L’uomo religioso, nella storia, ha sempre usato l’arte e l’immagine sia per esprimere la propria fede che per aiutare gli altri uomini a interrogarsi sul mistero di Dio. Di seguito vedremo alcune immagini di vari autori di epoche diverse che, attraverso la loro arte, hanno cercato di rendere visibile ciò che resta un mistero.</a:t>
            </a:r>
            <a:endParaRPr lang="it-IT" dirty="0"/>
          </a:p>
        </p:txBody>
      </p:sp>
    </p:spTree>
    <p:extLst>
      <p:ext uri="{BB962C8B-B14F-4D97-AF65-F5344CB8AC3E}">
        <p14:creationId xmlns:p14="http://schemas.microsoft.com/office/powerpoint/2010/main" val="38468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mattina di Pasqua Gesù risorge</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1042" y="1600200"/>
            <a:ext cx="5841915" cy="4525963"/>
          </a:xfrm>
        </p:spPr>
      </p:pic>
    </p:spTree>
    <p:extLst>
      <p:ext uri="{BB962C8B-B14F-4D97-AF65-F5344CB8AC3E}">
        <p14:creationId xmlns:p14="http://schemas.microsoft.com/office/powerpoint/2010/main" val="2118305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274638"/>
            <a:ext cx="8229600" cy="1143000"/>
          </a:xfrm>
        </p:spPr>
        <p:txBody>
          <a:bodyPr>
            <a:normAutofit fontScale="90000"/>
          </a:bodyPr>
          <a:lstStyle/>
          <a:p>
            <a:r>
              <a:rPr lang="it-IT" dirty="0" smtClean="0"/>
              <a:t>Quaranta giorni dopo, mentre parlava con gli apostoli, </a:t>
            </a:r>
            <a:r>
              <a:rPr lang="it-IT" dirty="0" smtClean="0">
                <a:latin typeface="AR CENA" pitchFamily="2" charset="0"/>
              </a:rPr>
              <a:t>«</a:t>
            </a:r>
            <a:r>
              <a:rPr lang="it-IT" i="1" dirty="0" smtClean="0">
                <a:latin typeface="AR CENA" pitchFamily="2" charset="0"/>
              </a:rPr>
              <a:t>fu assunto in cielo…</a:t>
            </a:r>
            <a:endParaRPr lang="it-IT" dirty="0">
              <a:latin typeface="AR CENA" pitchFamily="2"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988840"/>
            <a:ext cx="4392487" cy="4464496"/>
          </a:xfrm>
          <a:prstGeom prst="rect">
            <a:avLst/>
          </a:prstGeom>
        </p:spPr>
      </p:pic>
    </p:spTree>
    <p:extLst>
      <p:ext uri="{BB962C8B-B14F-4D97-AF65-F5344CB8AC3E}">
        <p14:creationId xmlns:p14="http://schemas.microsoft.com/office/powerpoint/2010/main" val="238222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latin typeface="AR CENA" pitchFamily="2" charset="0"/>
              </a:rPr>
              <a:t>… e si assise alla destra di Dio»</a:t>
            </a:r>
            <a:r>
              <a:rPr lang="it-IT" dirty="0" smtClean="0"/>
              <a:t> </a:t>
            </a:r>
            <a:r>
              <a:rPr lang="it-IT" sz="3600" dirty="0" smtClean="0"/>
              <a:t>(Mc 16,19)</a:t>
            </a:r>
            <a:endParaRPr lang="it-IT" sz="36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132856"/>
            <a:ext cx="8208912" cy="4248472"/>
          </a:xfrm>
        </p:spPr>
      </p:pic>
    </p:spTree>
    <p:extLst>
      <p:ext uri="{BB962C8B-B14F-4D97-AF65-F5344CB8AC3E}">
        <p14:creationId xmlns:p14="http://schemas.microsoft.com/office/powerpoint/2010/main" val="2261439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67544" y="1600200"/>
            <a:ext cx="8136904" cy="4525963"/>
          </a:xfrm>
        </p:spPr>
        <p:txBody>
          <a:bodyPr/>
          <a:lstStyle/>
          <a:p>
            <a:pPr algn="just"/>
            <a:r>
              <a:rPr lang="it-IT" dirty="0" smtClean="0"/>
              <a:t>Il profeta Isaia, nell’</a:t>
            </a:r>
            <a:r>
              <a:rPr lang="it-IT" dirty="0" smtClean="0">
                <a:solidFill>
                  <a:srgbClr val="FFFF00"/>
                </a:solidFill>
              </a:rPr>
              <a:t>Antico Testamento</a:t>
            </a:r>
            <a:r>
              <a:rPr lang="it-IT" dirty="0" smtClean="0"/>
              <a:t>, annuncia al popolo di Israele: </a:t>
            </a:r>
            <a:r>
              <a:rPr lang="it-IT" i="1" dirty="0" smtClean="0"/>
              <a:t>«Si, come i nuovi cieli e la nuova terra, che io farò, dureranno per sempre davanti a me – oracolo del Signore – così dureranno la vostra discendenza e il vostro nome».</a:t>
            </a:r>
            <a:r>
              <a:rPr lang="it-IT" dirty="0" smtClean="0"/>
              <a:t> </a:t>
            </a:r>
            <a:r>
              <a:rPr lang="it-IT" sz="2400" dirty="0" smtClean="0"/>
              <a:t>(</a:t>
            </a:r>
            <a:r>
              <a:rPr lang="it-IT" sz="2400" dirty="0" err="1" smtClean="0"/>
              <a:t>Is</a:t>
            </a:r>
            <a:r>
              <a:rPr lang="it-IT" sz="2400" dirty="0" smtClean="0"/>
              <a:t> 66,22)</a:t>
            </a:r>
            <a:endParaRPr lang="it-IT" sz="2400" dirty="0"/>
          </a:p>
        </p:txBody>
      </p:sp>
    </p:spTree>
    <p:extLst>
      <p:ext uri="{BB962C8B-B14F-4D97-AF65-F5344CB8AC3E}">
        <p14:creationId xmlns:p14="http://schemas.microsoft.com/office/powerpoint/2010/main" val="101273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76672"/>
            <a:ext cx="6552728" cy="5774288"/>
          </a:xfrm>
          <a:prstGeom prst="rect">
            <a:avLst/>
          </a:prstGeom>
        </p:spPr>
      </p:pic>
    </p:spTree>
    <p:extLst>
      <p:ext uri="{BB962C8B-B14F-4D97-AF65-F5344CB8AC3E}">
        <p14:creationId xmlns:p14="http://schemas.microsoft.com/office/powerpoint/2010/main" val="77693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716016" y="548680"/>
            <a:ext cx="3981128" cy="5976664"/>
          </a:xfrm>
        </p:spPr>
        <p:txBody>
          <a:bodyPr>
            <a:normAutofit fontScale="90000"/>
          </a:bodyPr>
          <a:lstStyle/>
          <a:p>
            <a:r>
              <a:rPr lang="it-IT" dirty="0" smtClean="0"/>
              <a:t>Nel libro dell’Apocalisse di S. Giovanni si parla della </a:t>
            </a:r>
            <a:r>
              <a:rPr lang="it-IT" i="1" dirty="0" smtClean="0">
                <a:solidFill>
                  <a:srgbClr val="FFFF00"/>
                </a:solidFill>
              </a:rPr>
              <a:t>Parusia</a:t>
            </a:r>
            <a:r>
              <a:rPr lang="it-IT" dirty="0" smtClean="0"/>
              <a:t> di Gesù Cristo alla fine dei tempi, quando ritornerà nella gloria per giudicare i vivi e i morti. </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20688"/>
            <a:ext cx="3816424" cy="5904656"/>
          </a:xfrm>
          <a:prstGeom prst="rect">
            <a:avLst/>
          </a:prstGeom>
        </p:spPr>
      </p:pic>
    </p:spTree>
    <p:extLst>
      <p:ext uri="{BB962C8B-B14F-4D97-AF65-F5344CB8AC3E}">
        <p14:creationId xmlns:p14="http://schemas.microsoft.com/office/powerpoint/2010/main" val="3867510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L’Agnello immolato è Gesù Cristo</a:t>
            </a:r>
            <a:endParaRPr lang="it-IT" dirty="0"/>
          </a:p>
        </p:txBody>
      </p:sp>
      <p:sp>
        <p:nvSpPr>
          <p:cNvPr id="3" name="Segnaposto contenuto 2"/>
          <p:cNvSpPr>
            <a:spLocks noGrp="1"/>
          </p:cNvSpPr>
          <p:nvPr>
            <p:ph idx="1"/>
          </p:nvPr>
        </p:nvSpPr>
        <p:spPr/>
        <p:txBody>
          <a:bodyPr/>
          <a:lstStyle/>
          <a:p>
            <a:pPr algn="just"/>
            <a:r>
              <a:rPr lang="it-IT" i="1" dirty="0" smtClean="0"/>
              <a:t>«Tu sei degno di prendere il libro e di aprirne i sigilli, perché sei stato immolato e hai riscattato per Dio con il tuo sangue uomini di ogni tribù, lingua, popolo e nazione e li hai costituiti per il nostro Dio un regno di sacerdoti e regneranno sopra la terra».</a:t>
            </a:r>
            <a:r>
              <a:rPr lang="it-IT" dirty="0" smtClean="0"/>
              <a:t> </a:t>
            </a:r>
          </a:p>
          <a:p>
            <a:pPr marL="0" indent="0" algn="r">
              <a:buNone/>
            </a:pPr>
            <a:r>
              <a:rPr lang="it-IT" sz="2800" dirty="0" smtClean="0"/>
              <a:t>(</a:t>
            </a:r>
            <a:r>
              <a:rPr lang="it-IT" sz="2800" dirty="0" err="1" smtClean="0"/>
              <a:t>Ap</a:t>
            </a:r>
            <a:r>
              <a:rPr lang="it-IT" sz="2800" dirty="0" smtClean="0"/>
              <a:t> 5,9-10)</a:t>
            </a:r>
            <a:endParaRPr lang="it-IT" sz="2800" dirty="0"/>
          </a:p>
        </p:txBody>
      </p:sp>
    </p:spTree>
    <p:extLst>
      <p:ext uri="{BB962C8B-B14F-4D97-AF65-F5344CB8AC3E}">
        <p14:creationId xmlns:p14="http://schemas.microsoft.com/office/powerpoint/2010/main" val="111521915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300</Words>
  <Application>Microsoft Office PowerPoint</Application>
  <PresentationFormat>Presentazione su schermo (4:3)</PresentationFormat>
  <Paragraphs>16</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Aparajita</vt:lpstr>
      <vt:lpstr>AR CENA</vt:lpstr>
      <vt:lpstr>Arial</vt:lpstr>
      <vt:lpstr>Calibri</vt:lpstr>
      <vt:lpstr>Tema di Office</vt:lpstr>
      <vt:lpstr>«Io vado a prepararvi un posto» (Gv 14,2c)</vt:lpstr>
      <vt:lpstr>Presentazione standard di PowerPoint</vt:lpstr>
      <vt:lpstr>La mattina di Pasqua Gesù risorge</vt:lpstr>
      <vt:lpstr>Quaranta giorni dopo, mentre parlava con gli apostoli, «fu assunto in cielo…</vt:lpstr>
      <vt:lpstr>… e si assise alla destra di Dio» (Mc 16,19)</vt:lpstr>
      <vt:lpstr>Presentazione standard di PowerPoint</vt:lpstr>
      <vt:lpstr>Presentazione standard di PowerPoint</vt:lpstr>
      <vt:lpstr>Nel libro dell’Apocalisse di S. Giovanni si parla della Parusia di Gesù Cristo alla fine dei tempi, quando ritornerà nella gloria per giudicare i vivi e i morti. </vt:lpstr>
      <vt:lpstr>L’Agnello immolato è Gesù Cristo</vt:lpstr>
      <vt:lpstr>Il paradiso….</vt:lpstr>
      <vt:lpstr>Il Purgatorio…</vt:lpstr>
      <vt:lpstr>L’Inferno…</vt:lpstr>
      <vt:lpstr>Ma il giudizio di Dio sarà un giudizio di misericordia… </vt:lpstr>
      <vt:lpstr>La nostra vita è un cammino che ci porta all’incontro con Dio… sta a noi decidere quale via seguire!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«Vado a prepararvi un posto»</dc:title>
  <dc:creator>Chiara Carenzi</dc:creator>
  <cp:lastModifiedBy>GIOVANNI PC</cp:lastModifiedBy>
  <cp:revision>21</cp:revision>
  <dcterms:created xsi:type="dcterms:W3CDTF">2016-03-21T14:25:35Z</dcterms:created>
  <dcterms:modified xsi:type="dcterms:W3CDTF">2016-03-28T14:12:41Z</dcterms:modified>
</cp:coreProperties>
</file>